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4" r:id="rId6"/>
    <p:sldId id="265" r:id="rId7"/>
    <p:sldId id="262" r:id="rId8"/>
    <p:sldId id="261" r:id="rId9"/>
    <p:sldId id="270" r:id="rId10"/>
    <p:sldId id="267" r:id="rId11"/>
    <p:sldId id="268" r:id="rId12"/>
    <p:sldId id="263" r:id="rId13"/>
    <p:sldId id="266" r:id="rId14"/>
    <p:sldId id="259" r:id="rId15"/>
    <p:sldId id="260" r:id="rId16"/>
    <p:sldId id="257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3279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8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99722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5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2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8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5007FD4-4B1F-7B4C-83DF-3E055824FDFD}" type="datetimeFigureOut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86AD8EF-12AC-F148-B5D1-B26F88689F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4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dison-schools.com/virtuallearn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ison-schools.com/virtuallearning" TargetMode="External"/><Relationship Id="rId2" Type="http://schemas.openxmlformats.org/officeDocument/2006/relationships/hyperlink" Target="mailto:dpeyton@madison-school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88010-05BE-9045-90CC-FDD454D0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508" y="634028"/>
            <a:ext cx="6210747" cy="3732835"/>
          </a:xfrm>
        </p:spPr>
        <p:txBody>
          <a:bodyPr>
            <a:normAutofit/>
          </a:bodyPr>
          <a:lstStyle/>
          <a:p>
            <a:r>
              <a:rPr lang="en-US" sz="5400"/>
              <a:t>Virtual learning </a:t>
            </a:r>
            <a:br>
              <a:rPr lang="en-US" sz="5400"/>
            </a:br>
            <a:r>
              <a:rPr lang="en-US" sz="5400"/>
              <a:t>Back to </a:t>
            </a:r>
            <a:br>
              <a:rPr lang="en-US" sz="5400"/>
            </a:br>
            <a:r>
              <a:rPr lang="en-US" sz="5400"/>
              <a:t>school night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C14C9-DDC9-4749-BE15-18699BFE0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Donna Peyton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6331152-A019-DD49-97B0-5CAB283A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3" y="2066843"/>
            <a:ext cx="4207669" cy="292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3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43000"/>
            <a:ext cx="9601200" cy="504802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7200"/>
              <a:t>Thank you for entrusting us with the education of your child. We look forward to a great semester!</a:t>
            </a:r>
            <a:br>
              <a:rPr lang="en-US" alt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F265A6-5A3B-7E4D-B217-A854321F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694432" y="594360"/>
            <a:ext cx="680313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6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3A2E-2A2C-4E40-A891-D71BFB29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17C28-E573-E04D-81C7-CCE3518C78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2F61-203A-1E4A-A363-A9ECD354E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E8B86-37DA-5B44-8E3A-F6CAFD34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7D9F-389B-414C-96D6-91152F1E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E090A-307F-EC4D-99FA-5B5E2B390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0EB48-492D-7F40-8A43-2ADD63A99D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A2847C-86CE-1E46-B613-36F6CEEA2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E0D6D-8716-A94D-B52F-9520DA64C7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A2FF63A-3A1F-9245-8DF4-D50455E2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8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1875-35E4-5642-BD41-22CCA55E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BB88-8E7E-5B48-95E4-2D7D4D12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17D3C0-E681-8B4C-AF08-859DE048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4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6821-EBB9-FC47-893D-C78E7761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D88A8-2812-7548-B1B2-A9E220A8B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7ECF9-E826-F14D-A3E1-9CD4800F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80" y="1371599"/>
            <a:ext cx="7146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3200" dirty="0"/>
              <a:t>Started teaching in 1988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FF0000"/>
                </a:solidFill>
              </a:rPr>
              <a:t>I am the Latin teacher at Ridgeland High School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FF0000"/>
                </a:solidFill>
              </a:rPr>
              <a:t>This is my 8</a:t>
            </a:r>
            <a:r>
              <a:rPr lang="en-US" altLang="en-US" sz="3200" baseline="30000" dirty="0">
                <a:solidFill>
                  <a:srgbClr val="FF0000"/>
                </a:solidFill>
              </a:rPr>
              <a:t>th</a:t>
            </a:r>
            <a:r>
              <a:rPr lang="en-US" altLang="en-US" sz="3200" dirty="0">
                <a:solidFill>
                  <a:srgbClr val="FF0000"/>
                </a:solidFill>
              </a:rPr>
              <a:t> year at Ridgeland High School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altLang="en-US" sz="32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Successful Learning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4000"/>
              <a:t>Minimize distractions and background noises.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4000"/>
              <a:t>Please ensure the mic is muted.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4000"/>
              <a:t>Wear clothing appropriate for school.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4000"/>
              <a:t>Be sure that what is said or typed is kind and appropriate.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4BBE-C1E6-7747-B41C-E7E3AE01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2086"/>
          </a:xfrm>
        </p:spPr>
        <p:txBody>
          <a:bodyPr/>
          <a:lstStyle/>
          <a:p>
            <a:r>
              <a:rPr lang="en-US"/>
              <a:t>Schedule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FF427EF-977D-A441-9678-28BB2550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D359B-BB3D-CF48-B907-D9524CC14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0" t="25820" r="30767" b="37354"/>
          <a:stretch/>
        </p:blipFill>
        <p:spPr>
          <a:xfrm>
            <a:off x="1124857" y="1527872"/>
            <a:ext cx="6698343" cy="52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C3E9-A253-1246-B7B9-AF707901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685799"/>
          </a:xfrm>
        </p:spPr>
        <p:txBody>
          <a:bodyPr>
            <a:normAutofit fontScale="90000"/>
          </a:bodyPr>
          <a:lstStyle/>
          <a:p>
            <a:r>
              <a:rPr lang="en-US" u="sng">
                <a:solidFill>
                  <a:schemeClr val="bg2"/>
                </a:solidFill>
              </a:rPr>
              <a:t>Attendance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2620-6A4B-464E-9727-BC0A266D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371599"/>
            <a:ext cx="3855720" cy="4495801"/>
          </a:xfrm>
        </p:spPr>
        <p:txBody>
          <a:bodyPr>
            <a:normAutofit fontScale="92500"/>
          </a:bodyPr>
          <a:lstStyle/>
          <a:p>
            <a:r>
              <a:rPr lang="en-US" altLang="en-US" sz="2400">
                <a:solidFill>
                  <a:schemeClr val="bg2"/>
                </a:solidFill>
              </a:rPr>
              <a:t>In order to be considered “present” for Virtual Learning, students must attend live meetings and/or complete classwork. If your student is unable to attend a live meeting, he or she may still be counted “present” as long as classwork due that day is submitted by 11:59 p.m. of the same day.</a:t>
            </a:r>
            <a:endParaRPr lang="en-US" alt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21C1C-6326-6746-AD54-95F7D98C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80" y="1371599"/>
            <a:ext cx="7146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0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D3A2E-2A2C-4E40-A891-D71BFB292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061"/>
            <a:ext cx="9601200" cy="695660"/>
          </a:xfrm>
        </p:spPr>
        <p:txBody>
          <a:bodyPr/>
          <a:lstStyle/>
          <a:p>
            <a:r>
              <a:rPr lang="en-US"/>
              <a:t>Grading Periods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402CBE-E126-BB4F-86A0-7C3A893460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607" t="5797" r="3571" b="10109"/>
          <a:stretch/>
        </p:blipFill>
        <p:spPr>
          <a:xfrm>
            <a:off x="1219200" y="781721"/>
            <a:ext cx="4600186" cy="5923749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E8B86-37DA-5B44-8E3A-F6CAFD347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915FAD-704A-4645-B838-579FB2B91B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66" t="5714" r="11192" b="11398"/>
          <a:stretch/>
        </p:blipFill>
        <p:spPr>
          <a:xfrm>
            <a:off x="6172200" y="477434"/>
            <a:ext cx="4452257" cy="63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1875-35E4-5642-BD41-22CCA55E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1179"/>
          </a:xfrm>
        </p:spPr>
        <p:txBody>
          <a:bodyPr/>
          <a:lstStyle/>
          <a:p>
            <a:r>
              <a:rPr lang="en-US"/>
              <a:t>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BB88-8E7E-5B48-95E4-2D7D4D12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73798"/>
            <a:ext cx="9601200" cy="4393602"/>
          </a:xfrm>
        </p:spPr>
        <p:txBody>
          <a:bodyPr/>
          <a:lstStyle/>
          <a:p>
            <a:r>
              <a:rPr lang="en-US" dirty="0"/>
              <a:t>Virtual English III</a:t>
            </a:r>
          </a:p>
          <a:p>
            <a:r>
              <a:rPr lang="en-US" dirty="0">
                <a:solidFill>
                  <a:srgbClr val="FF0000"/>
                </a:solidFill>
              </a:rPr>
              <a:t>Meets 12:10-1:00 on B days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1AB7E6-FB7C-C44F-A0CF-BEB79CC4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1875-35E4-5642-BD41-22CCA55E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37391"/>
          </a:xfrm>
        </p:spPr>
        <p:txBody>
          <a:bodyPr>
            <a:normAutofit fontScale="90000"/>
          </a:bodyPr>
          <a:lstStyle/>
          <a:p>
            <a:r>
              <a:rPr lang="en-US"/>
              <a:t>Virtual Student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BB88-8E7E-5B48-95E4-2D7D4D12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7991"/>
            <a:ext cx="9601200" cy="454420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200"/>
              <a:t>5 Day Meal Packs will be distributed at your child’s school every Monday from 10am – 12am.</a:t>
            </a:r>
          </a:p>
          <a:p>
            <a:pPr>
              <a:buFont typeface="Wingdings" pitchFamily="2" charset="2"/>
              <a:buChar char="§"/>
            </a:pPr>
            <a:endParaRPr lang="en-US" altLang="en-US" sz="3200"/>
          </a:p>
          <a:p>
            <a:pPr>
              <a:buFont typeface="Wingdings" pitchFamily="2" charset="2"/>
              <a:buChar char="§"/>
            </a:pPr>
            <a:r>
              <a:rPr lang="en-US" altLang="en-US" sz="3200"/>
              <a:t>Meals are currently FREE, but they must be pre-ordered. </a:t>
            </a:r>
          </a:p>
          <a:p>
            <a:pPr>
              <a:buFont typeface="Wingdings" pitchFamily="2" charset="2"/>
              <a:buChar char="§"/>
            </a:pPr>
            <a:endParaRPr lang="en-US" altLang="en-US" sz="3200"/>
          </a:p>
          <a:p>
            <a:pPr>
              <a:buFont typeface="Wingdings" pitchFamily="2" charset="2"/>
              <a:buChar char="§"/>
            </a:pPr>
            <a:r>
              <a:rPr lang="en-US" altLang="en-US" sz="3200"/>
              <a:t>You can find more information at:</a:t>
            </a:r>
            <a:br>
              <a:rPr lang="en-US" altLang="en-US" sz="3600"/>
            </a:br>
            <a:r>
              <a:rPr lang="en-US" altLang="en-US" sz="2800">
                <a:solidFill>
                  <a:srgbClr val="FF0000"/>
                </a:solidFill>
                <a:hlinkClick r:id="rId2"/>
              </a:rPr>
              <a:t>www.madison-schools.com/virtuallearning</a:t>
            </a:r>
            <a:endParaRPr lang="en-US" altLang="en-US" sz="2800"/>
          </a:p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AED57-4439-3040-ADA8-187216BE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0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9731-8A2C-954E-9266-DF386E53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95661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2685-74E9-D546-8166-4442AA06A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86261"/>
            <a:ext cx="9601200" cy="448593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3200" dirty="0"/>
              <a:t>Our goal is to maintain an open line of communication as we work together to provide the best education possible for your child.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/>
              <a:t>Please feel free to contact me at </a:t>
            </a:r>
            <a:r>
              <a:rPr lang="en-US" altLang="en-US" sz="3200" dirty="0">
                <a:hlinkClick r:id="rId2"/>
              </a:rPr>
              <a:t>dpeyton@madison-schools.com</a:t>
            </a:r>
            <a:r>
              <a:rPr lang="en-US" altLang="en-US" sz="3200" dirty="0"/>
              <a:t>;  all work can be found on Canvas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sz="3200" dirty="0"/>
              <a:t>More information regarding Virtual Learning, including contact information, can be found at </a:t>
            </a:r>
            <a:r>
              <a:rPr lang="en-US" altLang="en-US" sz="3200" dirty="0">
                <a:solidFill>
                  <a:srgbClr val="0563C1"/>
                </a:solidFill>
                <a:hlinkClick r:id="rId3"/>
              </a:rPr>
              <a:t>www.madison-schools.com/virtuallearning</a:t>
            </a:r>
            <a:r>
              <a:rPr lang="en-US" altLang="en-US" sz="3200" dirty="0">
                <a:solidFill>
                  <a:srgbClr val="0563C1"/>
                </a:solidFill>
              </a:rPr>
              <a:t> </a:t>
            </a:r>
            <a:endParaRPr lang="en-US" alt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32BCFD-E6AE-DF4D-B399-6D39BEB4F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201" y="5857539"/>
            <a:ext cx="131673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534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CS">
      <a:dk1>
        <a:srgbClr val="000000"/>
      </a:dk1>
      <a:lt1>
        <a:srgbClr val="FFFFFF"/>
      </a:lt1>
      <a:dk2>
        <a:srgbClr val="1D2B4B"/>
      </a:dk2>
      <a:lt2>
        <a:srgbClr val="FFFFFF"/>
      </a:lt2>
      <a:accent1>
        <a:srgbClr val="274D87"/>
      </a:accent1>
      <a:accent2>
        <a:srgbClr val="FFFFFF"/>
      </a:accent2>
      <a:accent3>
        <a:srgbClr val="9DA1A5"/>
      </a:accent3>
      <a:accent4>
        <a:srgbClr val="FFFFFF"/>
      </a:accent4>
      <a:accent5>
        <a:srgbClr val="2A5494"/>
      </a:accent5>
      <a:accent6>
        <a:srgbClr val="FFFFFF"/>
      </a:accent6>
      <a:hlink>
        <a:srgbClr val="0563C1"/>
      </a:hlink>
      <a:folHlink>
        <a:srgbClr val="9DA4A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075B9CEA2E84E899F93FA923E52F5" ma:contentTypeVersion="6" ma:contentTypeDescription="Create a new document." ma:contentTypeScope="" ma:versionID="2aaef58c7bfdbd2bdfb55b59eed3762d">
  <xsd:schema xmlns:xsd="http://www.w3.org/2001/XMLSchema" xmlns:xs="http://www.w3.org/2001/XMLSchema" xmlns:p="http://schemas.microsoft.com/office/2006/metadata/properties" xmlns:ns2="49c223f8-8786-4983-b672-d1b5631956b5" targetNamespace="http://schemas.microsoft.com/office/2006/metadata/properties" ma:root="true" ma:fieldsID="94e4f6d3affb8fbe737472a320f145bc" ns2:_="">
    <xsd:import namespace="49c223f8-8786-4983-b672-d1b563195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223f8-8786-4983-b672-d1b563195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FE0E8B-4D96-4FC3-BB5B-450DA6D612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7010D4-C0B1-41EC-BDC0-4BB94F39D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A50555-8D40-4EA0-BCD4-D02868E1369A}">
  <ds:schemaRefs>
    <ds:schemaRef ds:uri="49c223f8-8786-4983-b672-d1b5631956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Virtual learning  Back to  school night</vt:lpstr>
      <vt:lpstr>Introduction</vt:lpstr>
      <vt:lpstr>Successful Learning Environment</vt:lpstr>
      <vt:lpstr>Schedule</vt:lpstr>
      <vt:lpstr>Attendance</vt:lpstr>
      <vt:lpstr>Grading Periods</vt:lpstr>
      <vt:lpstr>Class</vt:lpstr>
      <vt:lpstr>Virtual Student Meals</vt:lpstr>
      <vt:lpstr>Contact Information</vt:lpstr>
      <vt:lpstr>Thank you for entrusting us with the education of your child. We look forward to a great semester!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King, Blaise</dc:creator>
  <cp:lastModifiedBy>Peyton, Donna</cp:lastModifiedBy>
  <cp:revision>7</cp:revision>
  <dcterms:created xsi:type="dcterms:W3CDTF">2020-09-25T17:44:51Z</dcterms:created>
  <dcterms:modified xsi:type="dcterms:W3CDTF">2020-09-30T20:30:14Z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0x010100212075B9CEA2E84E899F93FA923E52F5</vt:lpwstr>
  </property>
</Properties>
</file>